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3" r:id="rId8"/>
    <p:sldId id="264" r:id="rId9"/>
    <p:sldId id="261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3907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ADFB3-2EA6-4B47-BAE9-4A488C853AE6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E2A9-AEBB-40D6-A6DB-872781148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E2A9-AEBB-40D6-A6DB-8727811488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Питание детей ясельного возраста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4647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chemeClr val="tx2"/>
                </a:solidFill>
              </a:rPr>
              <a:t>Земцова В.Я.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Колотушкина Т.Ф.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Учителя СБО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Вопросы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) Какой возраст называют ясельным?</a:t>
            </a:r>
          </a:p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2) Что такое ясли?</a:t>
            </a:r>
          </a:p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3) Каким должно быть питание детей ясельного возраста?</a:t>
            </a:r>
          </a:p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4) Какие продукты должны входить в рацион питания детей ясельного возраста?</a:t>
            </a:r>
          </a:p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5) Сколько раз в день должны есть дети ясельного возраста?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Задание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Ответить на вопросы письменно, используя слайды, сфотографировать и прислать фото.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овая папка\СБО2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овая папка\СБО2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328" y="381000"/>
            <a:ext cx="8681632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Новая папка\СБО2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457200"/>
            <a:ext cx="8001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Новая папка\СБО2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572" y="381000"/>
            <a:ext cx="8582296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Новая папка\СБО2\Питание-детей-от-года-до-тре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15" y="381000"/>
            <a:ext cx="8494456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Новая папка\СБО2\1449259469_slayd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1999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овая папка\СБО2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4572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Новая папка\СБО2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506" y="457200"/>
            <a:ext cx="8482988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127</TotalTime>
  <Words>76</Words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Тема5</vt:lpstr>
      <vt:lpstr>Питание детей ясельного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Вопросы</vt:lpstr>
      <vt:lpstr>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24</cp:revision>
  <dcterms:created xsi:type="dcterms:W3CDTF">2020-04-12T15:14:34Z</dcterms:created>
  <dcterms:modified xsi:type="dcterms:W3CDTF">2020-04-12T17:29:33Z</dcterms:modified>
</cp:coreProperties>
</file>